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52" r:id="rId6"/>
  </p:sldMasterIdLst>
  <p:notesMasterIdLst>
    <p:notesMasterId r:id="rId14"/>
  </p:notesMasterIdLst>
  <p:sldIdLst>
    <p:sldId id="275" r:id="rId7"/>
    <p:sldId id="276" r:id="rId8"/>
    <p:sldId id="262" r:id="rId9"/>
    <p:sldId id="277" r:id="rId10"/>
    <p:sldId id="278" r:id="rId11"/>
    <p:sldId id="279" r:id="rId12"/>
    <p:sldId id="281"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4AC"/>
    <a:srgbClr val="97BCDC"/>
    <a:srgbClr val="134070"/>
    <a:srgbClr val="2D438B"/>
    <a:srgbClr val="42A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3"/>
    <p:restoredTop sz="94658"/>
  </p:normalViewPr>
  <p:slideViewPr>
    <p:cSldViewPr snapToGrid="0" snapToObjects="1">
      <p:cViewPr varScale="1">
        <p:scale>
          <a:sx n="120" d="100"/>
          <a:sy n="120" d="100"/>
        </p:scale>
        <p:origin x="1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ECD53-1482-4133-B68F-256798D0ADE1}" type="datetimeFigureOut">
              <a:rPr lang="en-US" smtClean="0"/>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7B5DB-C1F7-485D-9393-94FBE3CCADDE}" type="slidenum">
              <a:rPr lang="en-US" smtClean="0"/>
              <a:t>‹Nº›</a:t>
            </a:fld>
            <a:endParaRPr lang="en-US"/>
          </a:p>
        </p:txBody>
      </p:sp>
    </p:spTree>
    <p:extLst>
      <p:ext uri="{BB962C8B-B14F-4D97-AF65-F5344CB8AC3E}">
        <p14:creationId xmlns:p14="http://schemas.microsoft.com/office/powerpoint/2010/main" val="1526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24B9-5FCF-EEFC-8FE1-A2EDA57CB94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175C099-32DE-94FA-0C5F-CB54D778C6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5A017C-44B7-B8D5-2820-223D5CD96E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err="1"/>
              <a:t>Where</a:t>
            </a:r>
            <a:r>
              <a:rPr lang="es-ES" sz="1600" dirty="0"/>
              <a:t> can I </a:t>
            </a:r>
            <a:r>
              <a:rPr lang="es-ES" sz="1600" dirty="0" err="1"/>
              <a:t>get</a:t>
            </a:r>
            <a:r>
              <a:rPr lang="es-ES" sz="1600" dirty="0"/>
              <a:t> </a:t>
            </a:r>
            <a:r>
              <a:rPr lang="es-ES" sz="1600" dirty="0" err="1"/>
              <a:t>the</a:t>
            </a:r>
            <a:r>
              <a:rPr lang="es-ES" sz="1600" dirty="0"/>
              <a:t> </a:t>
            </a:r>
            <a:r>
              <a:rPr lang="es-ES" sz="1600" dirty="0" err="1"/>
              <a:t>flag</a:t>
            </a:r>
            <a:r>
              <a:rPr lang="es-ES" sz="1600" dirty="0"/>
              <a:t> </a:t>
            </a:r>
            <a:r>
              <a:rPr lang="es-ES" sz="1600" dirty="0" err="1"/>
              <a:t>of</a:t>
            </a:r>
            <a:r>
              <a:rPr lang="es-ES" sz="1600" dirty="0"/>
              <a:t> </a:t>
            </a:r>
            <a:r>
              <a:rPr lang="es-ES" sz="1600" dirty="0" err="1"/>
              <a:t>my</a:t>
            </a:r>
            <a:r>
              <a:rPr lang="es-ES" sz="1600" dirty="0"/>
              <a:t> country? Here: https://</a:t>
            </a:r>
            <a:r>
              <a:rPr lang="es-ES" sz="1600" dirty="0" err="1"/>
              <a:t>getemoji.com</a:t>
            </a:r>
            <a:r>
              <a:rPr lang="es-ES" sz="1600" dirty="0"/>
              <a:t>/#</a:t>
            </a:r>
            <a:r>
              <a:rPr lang="es-ES" sz="1600" dirty="0" err="1"/>
              <a:t>flags</a:t>
            </a:r>
            <a:endParaRPr lang="es-ES" sz="1600" dirty="0"/>
          </a:p>
        </p:txBody>
      </p:sp>
      <p:sp>
        <p:nvSpPr>
          <p:cNvPr id="4" name="Marcador de número de diapositiva 3">
            <a:extLst>
              <a:ext uri="{FF2B5EF4-FFF2-40B4-BE49-F238E27FC236}">
                <a16:creationId xmlns:a16="http://schemas.microsoft.com/office/drawing/2014/main" id="{0CAD537D-F989-D9C2-18E9-39D9D87A9060}"/>
              </a:ext>
            </a:extLst>
          </p:cNvPr>
          <p:cNvSpPr>
            <a:spLocks noGrp="1"/>
          </p:cNvSpPr>
          <p:nvPr>
            <p:ph type="sldNum" sz="quarter" idx="5"/>
          </p:nvPr>
        </p:nvSpPr>
        <p:spPr/>
        <p:txBody>
          <a:bodyPr/>
          <a:lstStyle/>
          <a:p>
            <a:fld id="{B227B5DB-C1F7-485D-9393-94FBE3CCADDE}" type="slidenum">
              <a:rPr lang="en-US" smtClean="0"/>
              <a:t>2</a:t>
            </a:fld>
            <a:endParaRPr lang="en-US"/>
          </a:p>
        </p:txBody>
      </p:sp>
    </p:spTree>
    <p:extLst>
      <p:ext uri="{BB962C8B-B14F-4D97-AF65-F5344CB8AC3E}">
        <p14:creationId xmlns:p14="http://schemas.microsoft.com/office/powerpoint/2010/main" val="11542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dirty="0"/>
          </a:p>
        </p:txBody>
      </p:sp>
      <p:sp>
        <p:nvSpPr>
          <p:cNvPr id="4" name="Marcador de número de diapositiva 3"/>
          <p:cNvSpPr>
            <a:spLocks noGrp="1"/>
          </p:cNvSpPr>
          <p:nvPr>
            <p:ph type="sldNum" sz="quarter" idx="5"/>
          </p:nvPr>
        </p:nvSpPr>
        <p:spPr/>
        <p:txBody>
          <a:bodyPr/>
          <a:lstStyle/>
          <a:p>
            <a:fld id="{B227B5DB-C1F7-485D-9393-94FBE3CCADDE}" type="slidenum">
              <a:rPr lang="en-US" smtClean="0"/>
              <a:t>3</a:t>
            </a:fld>
            <a:endParaRPr lang="en-US"/>
          </a:p>
        </p:txBody>
      </p:sp>
    </p:spTree>
    <p:extLst>
      <p:ext uri="{BB962C8B-B14F-4D97-AF65-F5344CB8AC3E}">
        <p14:creationId xmlns:p14="http://schemas.microsoft.com/office/powerpoint/2010/main" val="221435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9C95-458A-0912-BA66-FEC61A765ED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68BB94-3EA9-722A-4041-181BFEEDB96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6C17780-C0DB-2692-1F0D-3965E876F7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dirty="0"/>
          </a:p>
        </p:txBody>
      </p:sp>
      <p:sp>
        <p:nvSpPr>
          <p:cNvPr id="4" name="Marcador de número de diapositiva 3">
            <a:extLst>
              <a:ext uri="{FF2B5EF4-FFF2-40B4-BE49-F238E27FC236}">
                <a16:creationId xmlns:a16="http://schemas.microsoft.com/office/drawing/2014/main" id="{6E85896B-CF5A-BA0B-31BC-115A05B980C4}"/>
              </a:ext>
            </a:extLst>
          </p:cNvPr>
          <p:cNvSpPr>
            <a:spLocks noGrp="1"/>
          </p:cNvSpPr>
          <p:nvPr>
            <p:ph type="sldNum" sz="quarter" idx="5"/>
          </p:nvPr>
        </p:nvSpPr>
        <p:spPr/>
        <p:txBody>
          <a:bodyPr/>
          <a:lstStyle/>
          <a:p>
            <a:fld id="{B227B5DB-C1F7-485D-9393-94FBE3CCADDE}" type="slidenum">
              <a:rPr lang="en-US" smtClean="0"/>
              <a:t>4</a:t>
            </a:fld>
            <a:endParaRPr lang="en-US"/>
          </a:p>
        </p:txBody>
      </p:sp>
    </p:spTree>
    <p:extLst>
      <p:ext uri="{BB962C8B-B14F-4D97-AF65-F5344CB8AC3E}">
        <p14:creationId xmlns:p14="http://schemas.microsoft.com/office/powerpoint/2010/main" val="375182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79D1-0BD0-4A7B-DC7C-092379C04E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99D5BB-F359-7D96-3EF8-B3C1CED708B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41E8C5A-4D2B-855D-28CA-C81756ECA1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dirty="0"/>
          </a:p>
        </p:txBody>
      </p:sp>
      <p:sp>
        <p:nvSpPr>
          <p:cNvPr id="4" name="Marcador de número de diapositiva 3">
            <a:extLst>
              <a:ext uri="{FF2B5EF4-FFF2-40B4-BE49-F238E27FC236}">
                <a16:creationId xmlns:a16="http://schemas.microsoft.com/office/drawing/2014/main" id="{B2231E93-9CC0-6029-6C2E-D3A5706D7270}"/>
              </a:ext>
            </a:extLst>
          </p:cNvPr>
          <p:cNvSpPr>
            <a:spLocks noGrp="1"/>
          </p:cNvSpPr>
          <p:nvPr>
            <p:ph type="sldNum" sz="quarter" idx="5"/>
          </p:nvPr>
        </p:nvSpPr>
        <p:spPr/>
        <p:txBody>
          <a:bodyPr/>
          <a:lstStyle/>
          <a:p>
            <a:fld id="{B227B5DB-C1F7-485D-9393-94FBE3CCADDE}" type="slidenum">
              <a:rPr lang="en-US" smtClean="0"/>
              <a:t>5</a:t>
            </a:fld>
            <a:endParaRPr lang="en-US"/>
          </a:p>
        </p:txBody>
      </p:sp>
    </p:spTree>
    <p:extLst>
      <p:ext uri="{BB962C8B-B14F-4D97-AF65-F5344CB8AC3E}">
        <p14:creationId xmlns:p14="http://schemas.microsoft.com/office/powerpoint/2010/main" val="287017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AA90-FA6F-91B8-9AF2-DFB70C1F79A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F9CD11-4DB3-0B76-CE56-752DEEB7763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5E1259-42D1-A1F9-918B-3911501B0B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dirty="0"/>
          </a:p>
        </p:txBody>
      </p:sp>
      <p:sp>
        <p:nvSpPr>
          <p:cNvPr id="4" name="Marcador de número de diapositiva 3">
            <a:extLst>
              <a:ext uri="{FF2B5EF4-FFF2-40B4-BE49-F238E27FC236}">
                <a16:creationId xmlns:a16="http://schemas.microsoft.com/office/drawing/2014/main" id="{21D9C474-C98D-03A2-5499-1D3085B5C4B2}"/>
              </a:ext>
            </a:extLst>
          </p:cNvPr>
          <p:cNvSpPr>
            <a:spLocks noGrp="1"/>
          </p:cNvSpPr>
          <p:nvPr>
            <p:ph type="sldNum" sz="quarter" idx="5"/>
          </p:nvPr>
        </p:nvSpPr>
        <p:spPr/>
        <p:txBody>
          <a:bodyPr/>
          <a:lstStyle/>
          <a:p>
            <a:fld id="{B227B5DB-C1F7-485D-9393-94FBE3CCADDE}" type="slidenum">
              <a:rPr lang="en-US" smtClean="0"/>
              <a:t>6</a:t>
            </a:fld>
            <a:endParaRPr lang="en-US"/>
          </a:p>
        </p:txBody>
      </p:sp>
    </p:spTree>
    <p:extLst>
      <p:ext uri="{BB962C8B-B14F-4D97-AF65-F5344CB8AC3E}">
        <p14:creationId xmlns:p14="http://schemas.microsoft.com/office/powerpoint/2010/main" val="386551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title">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DF05B232-91EA-B813-5654-D51BC6A00D4C}"/>
              </a:ext>
            </a:extLst>
          </p:cNvPr>
          <p:cNvSpPr>
            <a:spLocks noGrp="1"/>
          </p:cNvSpPr>
          <p:nvPr>
            <p:ph type="body" sz="quarter" idx="11" hasCustomPrompt="1"/>
          </p:nvPr>
        </p:nvSpPr>
        <p:spPr>
          <a:xfrm>
            <a:off x="791123" y="2626819"/>
            <a:ext cx="10609755" cy="442202"/>
          </a:xfrm>
          <a:prstGeom prst="rect">
            <a:avLst/>
          </a:prstGeom>
        </p:spPr>
        <p:txBody>
          <a:bodyPr/>
          <a:lstStyle>
            <a:lvl1pPr marL="0" indent="0" algn="ctr">
              <a:buNone/>
              <a:defRPr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COMPANY NAME</a:t>
            </a:r>
          </a:p>
        </p:txBody>
      </p:sp>
      <p:sp>
        <p:nvSpPr>
          <p:cNvPr id="6" name="Marcador de texto 15">
            <a:extLst>
              <a:ext uri="{FF2B5EF4-FFF2-40B4-BE49-F238E27FC236}">
                <a16:creationId xmlns:a16="http://schemas.microsoft.com/office/drawing/2014/main" id="{C3425AD7-8271-5A61-FE53-D0DED699301D}"/>
              </a:ext>
            </a:extLst>
          </p:cNvPr>
          <p:cNvSpPr>
            <a:spLocks noGrp="1"/>
          </p:cNvSpPr>
          <p:nvPr>
            <p:ph type="body" sz="quarter" idx="14" hasCustomPrompt="1"/>
          </p:nvPr>
        </p:nvSpPr>
        <p:spPr>
          <a:xfrm>
            <a:off x="6029808" y="5919804"/>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Author</a:t>
            </a:r>
            <a:endParaRPr lang="es-ES_tradnl" dirty="0"/>
          </a:p>
        </p:txBody>
      </p:sp>
      <p:sp>
        <p:nvSpPr>
          <p:cNvPr id="7" name="Marcador de texto 15">
            <a:extLst>
              <a:ext uri="{FF2B5EF4-FFF2-40B4-BE49-F238E27FC236}">
                <a16:creationId xmlns:a16="http://schemas.microsoft.com/office/drawing/2014/main" id="{0DDDAEB8-B5A5-E72E-C129-415DF30BDA67}"/>
              </a:ext>
            </a:extLst>
          </p:cNvPr>
          <p:cNvSpPr>
            <a:spLocks noGrp="1"/>
          </p:cNvSpPr>
          <p:nvPr>
            <p:ph type="body" sz="quarter" idx="15" hasCustomPrompt="1"/>
          </p:nvPr>
        </p:nvSpPr>
        <p:spPr>
          <a:xfrm>
            <a:off x="6029809" y="6251741"/>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Contact</a:t>
            </a:r>
            <a:r>
              <a:rPr lang="es-ES_tradnl" dirty="0"/>
              <a:t> email</a:t>
            </a:r>
          </a:p>
        </p:txBody>
      </p:sp>
      <p:sp>
        <p:nvSpPr>
          <p:cNvPr id="2" name="Marcador de imágenes en línea 1">
            <a:extLst>
              <a:ext uri="{FF2B5EF4-FFF2-40B4-BE49-F238E27FC236}">
                <a16:creationId xmlns:a16="http://schemas.microsoft.com/office/drawing/2014/main" id="{6BCBAF6D-630A-32ED-CB71-0DF2B17E6A25}"/>
              </a:ext>
            </a:extLst>
          </p:cNvPr>
          <p:cNvSpPr>
            <a:spLocks noGrp="1"/>
          </p:cNvSpPr>
          <p:nvPr>
            <p:ph type="clipArt" sz="quarter" idx="10" hasCustomPrompt="1"/>
          </p:nvPr>
        </p:nvSpPr>
        <p:spPr>
          <a:xfrm>
            <a:off x="2115378" y="3518893"/>
            <a:ext cx="7961243" cy="1951038"/>
          </a:xfrm>
          <a:prstGeom prst="rect">
            <a:avLst/>
          </a:prstGeom>
        </p:spPr>
        <p:txBody>
          <a:bodyPr/>
          <a:lstStyle>
            <a:lvl1pPr algn="ctr">
              <a:buNone/>
              <a:defRPr>
                <a:latin typeface="Tahoma" panose="020B0604030504040204" pitchFamily="34" charset="0"/>
                <a:ea typeface="Tahoma" panose="020B0604030504040204" pitchFamily="34" charset="0"/>
                <a:cs typeface="Tahoma" panose="020B0604030504040204" pitchFamily="34" charset="0"/>
              </a:defRPr>
            </a:lvl1pPr>
          </a:lstStyle>
          <a:p>
            <a:r>
              <a:rPr lang="es-ES" dirty="0" err="1"/>
              <a:t>Insert</a:t>
            </a:r>
            <a:r>
              <a:rPr lang="es-ES" dirty="0"/>
              <a:t> </a:t>
            </a:r>
            <a:r>
              <a:rPr lang="es-ES" dirty="0" err="1"/>
              <a:t>company</a:t>
            </a:r>
            <a:r>
              <a:rPr lang="es-ES" dirty="0"/>
              <a:t> logo </a:t>
            </a:r>
            <a:r>
              <a:rPr lang="es-ES" dirty="0" err="1"/>
              <a:t>here</a:t>
            </a:r>
            <a:endParaRPr lang="es-ES" dirty="0"/>
          </a:p>
        </p:txBody>
      </p:sp>
    </p:spTree>
    <p:extLst>
      <p:ext uri="{BB962C8B-B14F-4D97-AF65-F5344CB8AC3E}">
        <p14:creationId xmlns:p14="http://schemas.microsoft.com/office/powerpoint/2010/main" val="7500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B695796F-8ADA-F8B6-852D-82364292A8B1}"/>
              </a:ext>
            </a:extLst>
          </p:cNvPr>
          <p:cNvSpPr>
            <a:spLocks noGrp="1"/>
          </p:cNvSpPr>
          <p:nvPr>
            <p:ph type="body" sz="quarter" idx="10" hasCustomPrompt="1"/>
          </p:nvPr>
        </p:nvSpPr>
        <p:spPr>
          <a:xfrm>
            <a:off x="2133601" y="285902"/>
            <a:ext cx="9677040" cy="388337"/>
          </a:xfrm>
          <a:prstGeom prst="rect">
            <a:avLst/>
          </a:prstGeom>
        </p:spPr>
        <p:txBody>
          <a:bodyPr/>
          <a:lstStyle>
            <a:lvl1pPr marL="0" indent="0">
              <a:buNone/>
              <a:defRPr sz="2400"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SLIDE</a:t>
            </a:r>
          </a:p>
        </p:txBody>
      </p:sp>
      <p:sp>
        <p:nvSpPr>
          <p:cNvPr id="11" name="Marcador de texto 9">
            <a:extLst>
              <a:ext uri="{FF2B5EF4-FFF2-40B4-BE49-F238E27FC236}">
                <a16:creationId xmlns:a16="http://schemas.microsoft.com/office/drawing/2014/main" id="{0A84C197-66D0-120D-9ACE-F9F1906B4AF0}"/>
              </a:ext>
            </a:extLst>
          </p:cNvPr>
          <p:cNvSpPr>
            <a:spLocks noGrp="1"/>
          </p:cNvSpPr>
          <p:nvPr>
            <p:ph type="body" sz="quarter" idx="11" hasCustomPrompt="1"/>
          </p:nvPr>
        </p:nvSpPr>
        <p:spPr>
          <a:xfrm>
            <a:off x="1690255" y="942110"/>
            <a:ext cx="10120385" cy="5084618"/>
          </a:xfrm>
          <a:prstGeom prst="rect">
            <a:avLst/>
          </a:prstGeom>
        </p:spPr>
        <p:txBody>
          <a:bodyPr/>
          <a:lstStyle>
            <a:lvl1pPr marL="0" indent="0">
              <a:buNone/>
              <a:defRPr sz="2400"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Insert</a:t>
            </a:r>
            <a:r>
              <a:rPr lang="es-ES_tradnl" dirty="0"/>
              <a:t> </a:t>
            </a:r>
            <a:r>
              <a:rPr lang="es-ES_tradnl" dirty="0" err="1"/>
              <a:t>your</a:t>
            </a:r>
            <a:r>
              <a:rPr lang="es-ES_tradnl" dirty="0"/>
              <a:t> </a:t>
            </a:r>
            <a:r>
              <a:rPr lang="es-ES_tradnl" dirty="0" err="1"/>
              <a:t>text</a:t>
            </a:r>
            <a:r>
              <a:rPr lang="es-ES_tradnl" dirty="0"/>
              <a:t> </a:t>
            </a:r>
            <a:r>
              <a:rPr lang="es-ES_tradnl" dirty="0" err="1"/>
              <a:t>here</a:t>
            </a:r>
            <a:endParaRPr lang="es-ES_tradnl" dirty="0"/>
          </a:p>
        </p:txBody>
      </p:sp>
    </p:spTree>
    <p:extLst>
      <p:ext uri="{BB962C8B-B14F-4D97-AF65-F5344CB8AC3E}">
        <p14:creationId xmlns:p14="http://schemas.microsoft.com/office/powerpoint/2010/main" val="12430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 bye">
    <p:spTree>
      <p:nvGrpSpPr>
        <p:cNvPr id="1" name=""/>
        <p:cNvGrpSpPr/>
        <p:nvPr/>
      </p:nvGrpSpPr>
      <p:grpSpPr>
        <a:xfrm>
          <a:off x="0" y="0"/>
          <a:ext cx="0" cy="0"/>
          <a:chOff x="0" y="0"/>
          <a:chExt cx="0" cy="0"/>
        </a:xfrm>
      </p:grpSpPr>
      <p:sp>
        <p:nvSpPr>
          <p:cNvPr id="2" name="Marcador de texto 15">
            <a:extLst>
              <a:ext uri="{FF2B5EF4-FFF2-40B4-BE49-F238E27FC236}">
                <a16:creationId xmlns:a16="http://schemas.microsoft.com/office/drawing/2014/main" id="{A11DBDC3-7406-B2FF-7A94-B96F42599F9C}"/>
              </a:ext>
            </a:extLst>
          </p:cNvPr>
          <p:cNvSpPr>
            <a:spLocks noGrp="1"/>
          </p:cNvSpPr>
          <p:nvPr>
            <p:ph type="body" sz="quarter" idx="12" hasCustomPrompt="1"/>
          </p:nvPr>
        </p:nvSpPr>
        <p:spPr>
          <a:xfrm>
            <a:off x="791122" y="3736497"/>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Name</a:t>
            </a:r>
            <a:r>
              <a:rPr lang="es-ES_tradnl" dirty="0"/>
              <a:t> </a:t>
            </a:r>
            <a:r>
              <a:rPr lang="es-ES_tradnl" dirty="0" err="1"/>
              <a:t>of</a:t>
            </a:r>
            <a:r>
              <a:rPr lang="es-ES_tradnl" dirty="0"/>
              <a:t> </a:t>
            </a:r>
            <a:r>
              <a:rPr lang="es-ES_tradnl" dirty="0" err="1"/>
              <a:t>the</a:t>
            </a:r>
            <a:r>
              <a:rPr lang="es-ES_tradnl" dirty="0"/>
              <a:t> speaker</a:t>
            </a:r>
          </a:p>
        </p:txBody>
      </p:sp>
      <p:sp>
        <p:nvSpPr>
          <p:cNvPr id="3" name="Marcador de texto 15">
            <a:extLst>
              <a:ext uri="{FF2B5EF4-FFF2-40B4-BE49-F238E27FC236}">
                <a16:creationId xmlns:a16="http://schemas.microsoft.com/office/drawing/2014/main" id="{82C067AE-4A5E-D6FB-CC2A-200E2BD1DD59}"/>
              </a:ext>
            </a:extLst>
          </p:cNvPr>
          <p:cNvSpPr>
            <a:spLocks noGrp="1"/>
          </p:cNvSpPr>
          <p:nvPr>
            <p:ph type="body" sz="quarter" idx="13" hasCustomPrompt="1"/>
          </p:nvPr>
        </p:nvSpPr>
        <p:spPr>
          <a:xfrm>
            <a:off x="791122" y="426248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email</a:t>
            </a:r>
          </a:p>
        </p:txBody>
      </p:sp>
      <p:sp>
        <p:nvSpPr>
          <p:cNvPr id="4" name="Marcador de imágenes en línea 1">
            <a:extLst>
              <a:ext uri="{FF2B5EF4-FFF2-40B4-BE49-F238E27FC236}">
                <a16:creationId xmlns:a16="http://schemas.microsoft.com/office/drawing/2014/main" id="{51F9AECF-0BDC-02A8-CB53-9E23169B56F4}"/>
              </a:ext>
            </a:extLst>
          </p:cNvPr>
          <p:cNvSpPr>
            <a:spLocks noGrp="1"/>
          </p:cNvSpPr>
          <p:nvPr>
            <p:ph type="clipArt" sz="quarter" idx="10" hasCustomPrompt="1"/>
          </p:nvPr>
        </p:nvSpPr>
        <p:spPr>
          <a:xfrm>
            <a:off x="2841763" y="768050"/>
            <a:ext cx="6508472" cy="1951038"/>
          </a:xfrm>
          <a:prstGeom prst="rect">
            <a:avLst/>
          </a:prstGeom>
        </p:spPr>
        <p:txBody>
          <a:bodyPr/>
          <a:lstStyle>
            <a:lvl1pPr algn="ctr">
              <a:buNone/>
              <a:defRPr>
                <a:latin typeface="Tahoma" panose="020B0604030504040204" pitchFamily="34" charset="0"/>
                <a:ea typeface="Tahoma" panose="020B0604030504040204" pitchFamily="34" charset="0"/>
                <a:cs typeface="Tahoma" panose="020B0604030504040204" pitchFamily="34" charset="0"/>
              </a:defRPr>
            </a:lvl1pPr>
          </a:lstStyle>
          <a:p>
            <a:r>
              <a:rPr lang="es-ES" dirty="0" err="1"/>
              <a:t>Insert</a:t>
            </a:r>
            <a:r>
              <a:rPr lang="es-ES" dirty="0"/>
              <a:t> </a:t>
            </a:r>
            <a:r>
              <a:rPr lang="es-ES" dirty="0" err="1"/>
              <a:t>company</a:t>
            </a:r>
            <a:r>
              <a:rPr lang="es-ES" dirty="0"/>
              <a:t> logo </a:t>
            </a:r>
            <a:r>
              <a:rPr lang="es-ES" dirty="0" err="1"/>
              <a:t>here</a:t>
            </a:r>
            <a:endParaRPr lang="es-ES" dirty="0"/>
          </a:p>
        </p:txBody>
      </p:sp>
    </p:spTree>
    <p:extLst>
      <p:ext uri="{BB962C8B-B14F-4D97-AF65-F5344CB8AC3E}">
        <p14:creationId xmlns:p14="http://schemas.microsoft.com/office/powerpoint/2010/main" val="292789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pic>
        <p:nvPicPr>
          <p:cNvPr id="5" name="Imagen 4" descr="Logotipo&#10;&#10;Descripción generada automáticamente">
            <a:extLst>
              <a:ext uri="{FF2B5EF4-FFF2-40B4-BE49-F238E27FC236}">
                <a16:creationId xmlns:a16="http://schemas.microsoft.com/office/drawing/2014/main" id="{D95B8501-1592-E2CB-BD8A-05E4484150A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17049208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232E31A-6B96-87F5-F7A3-154FF9F9FD5D}"/>
              </a:ext>
            </a:extLst>
          </p:cNvPr>
          <p:cNvPicPr>
            <a:picLocks noChangeAspect="1"/>
          </p:cNvPicPr>
          <p:nvPr userDrawn="1"/>
        </p:nvPicPr>
        <p:blipFill>
          <a:blip r:embed="rId3"/>
          <a:stretch>
            <a:fillRect/>
          </a:stretch>
        </p:blipFill>
        <p:spPr>
          <a:xfrm>
            <a:off x="9836728" y="6148222"/>
            <a:ext cx="689523" cy="462051"/>
          </a:xfrm>
          <a:prstGeom prst="rect">
            <a:avLst/>
          </a:prstGeom>
        </p:spPr>
      </p:pic>
      <p:sp>
        <p:nvSpPr>
          <p:cNvPr id="13" name="CuadroTexto 12">
            <a:extLst>
              <a:ext uri="{FF2B5EF4-FFF2-40B4-BE49-F238E27FC236}">
                <a16:creationId xmlns:a16="http://schemas.microsoft.com/office/drawing/2014/main" id="{DA161E5B-1A4C-5F85-7569-C19B68354429}"/>
              </a:ext>
            </a:extLst>
          </p:cNvPr>
          <p:cNvSpPr txBox="1"/>
          <p:nvPr userDrawn="1"/>
        </p:nvSpPr>
        <p:spPr>
          <a:xfrm>
            <a:off x="10526251" y="6148222"/>
            <a:ext cx="1457931" cy="461665"/>
          </a:xfrm>
          <a:prstGeom prst="rect">
            <a:avLst/>
          </a:prstGeom>
          <a:noFill/>
        </p:spPr>
        <p:txBody>
          <a:bodyPr wrap="square" rtlCol="0">
            <a:spAutoFit/>
          </a:bodyPr>
          <a:lstStyle/>
          <a:p>
            <a:r>
              <a:rPr lang="en-GB" sz="1200" b="1" noProof="0" dirty="0">
                <a:solidFill>
                  <a:srgbClr val="2D438B"/>
                </a:solidFill>
                <a:latin typeface="Arial" panose="020B0604020202020204" pitchFamily="34" charset="0"/>
                <a:cs typeface="Arial" panose="020B0604020202020204" pitchFamily="34" charset="0"/>
              </a:rPr>
              <a:t>Funded</a:t>
            </a:r>
            <a:r>
              <a:rPr lang="en-GB" sz="1200" b="1" dirty="0">
                <a:solidFill>
                  <a:srgbClr val="2D438B"/>
                </a:solidFill>
                <a:latin typeface="Arial" panose="020B0604020202020204" pitchFamily="34" charset="0"/>
                <a:cs typeface="Arial" panose="020B0604020202020204" pitchFamily="34" charset="0"/>
              </a:rPr>
              <a:t> by the</a:t>
            </a:r>
          </a:p>
          <a:p>
            <a:r>
              <a:rPr lang="en-GB" sz="1200" b="1" dirty="0">
                <a:solidFill>
                  <a:srgbClr val="2D438B"/>
                </a:solidFill>
                <a:latin typeface="Arial" panose="020B0604020202020204" pitchFamily="34" charset="0"/>
                <a:cs typeface="Arial" panose="020B0604020202020204" pitchFamily="34" charset="0"/>
              </a:rPr>
              <a:t>European Union</a:t>
            </a:r>
          </a:p>
        </p:txBody>
      </p:sp>
      <p:pic>
        <p:nvPicPr>
          <p:cNvPr id="2" name="Imagen 1">
            <a:extLst>
              <a:ext uri="{FF2B5EF4-FFF2-40B4-BE49-F238E27FC236}">
                <a16:creationId xmlns:a16="http://schemas.microsoft.com/office/drawing/2014/main" id="{DA4C57E9-A1EB-ADC9-CAF1-E961C575704A}"/>
              </a:ext>
            </a:extLst>
          </p:cNvPr>
          <p:cNvPicPr>
            <a:picLocks noChangeAspect="1"/>
          </p:cNvPicPr>
          <p:nvPr userDrawn="1"/>
        </p:nvPicPr>
        <p:blipFill rotWithShape="1">
          <a:blip r:embed="rId4"/>
          <a:srcRect l="28511" t="12533" b="12401"/>
          <a:stretch/>
        </p:blipFill>
        <p:spPr>
          <a:xfrm>
            <a:off x="0" y="0"/>
            <a:ext cx="1531882" cy="6858000"/>
          </a:xfrm>
          <a:prstGeom prst="rect">
            <a:avLst/>
          </a:prstGeom>
        </p:spPr>
      </p:pic>
    </p:spTree>
    <p:extLst>
      <p:ext uri="{BB962C8B-B14F-4D97-AF65-F5344CB8AC3E}">
        <p14:creationId xmlns:p14="http://schemas.microsoft.com/office/powerpoint/2010/main" val="232974476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sp>
        <p:nvSpPr>
          <p:cNvPr id="3" name="CuadroTexto 2">
            <a:extLst>
              <a:ext uri="{FF2B5EF4-FFF2-40B4-BE49-F238E27FC236}">
                <a16:creationId xmlns:a16="http://schemas.microsoft.com/office/drawing/2014/main" id="{4796806B-4658-CBA9-6A33-84A0D5851351}"/>
              </a:ext>
            </a:extLst>
          </p:cNvPr>
          <p:cNvSpPr txBox="1"/>
          <p:nvPr userDrawn="1"/>
        </p:nvSpPr>
        <p:spPr>
          <a:xfrm>
            <a:off x="5696465" y="5939229"/>
            <a:ext cx="6218106" cy="646331"/>
          </a:xfrm>
          <a:prstGeom prst="rect">
            <a:avLst/>
          </a:prstGeom>
          <a:noFill/>
        </p:spPr>
        <p:txBody>
          <a:bodyPr wrap="square" rtlCol="0">
            <a:spAutoFit/>
          </a:bodyPr>
          <a:lstStyle/>
          <a:p>
            <a:r>
              <a:rPr lang="en-GB" sz="1200" noProof="0">
                <a:latin typeface="Arial" panose="020B0604020202020204" pitchFamily="34" charset="0"/>
                <a:cs typeface="Arial" panose="020B0604020202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a:t>
            </a:r>
          </a:p>
        </p:txBody>
      </p:sp>
      <p:sp>
        <p:nvSpPr>
          <p:cNvPr id="4" name="CuadroTexto 3">
            <a:extLst>
              <a:ext uri="{FF2B5EF4-FFF2-40B4-BE49-F238E27FC236}">
                <a16:creationId xmlns:a16="http://schemas.microsoft.com/office/drawing/2014/main" id="{DFCB116B-AEBD-D7BE-7B12-F9E032D301F8}"/>
              </a:ext>
            </a:extLst>
          </p:cNvPr>
          <p:cNvSpPr txBox="1"/>
          <p:nvPr userDrawn="1"/>
        </p:nvSpPr>
        <p:spPr>
          <a:xfrm>
            <a:off x="4795426" y="2782669"/>
            <a:ext cx="2592376" cy="646331"/>
          </a:xfrm>
          <a:prstGeom prst="rect">
            <a:avLst/>
          </a:prstGeom>
          <a:noFill/>
        </p:spPr>
        <p:txBody>
          <a:bodyPr wrap="none" rtlCol="0">
            <a:spAutoFit/>
          </a:bodyPr>
          <a:lstStyle/>
          <a:p>
            <a:r>
              <a:rPr lang="en-GB" sz="3600" b="1" noProof="0" dirty="0">
                <a:solidFill>
                  <a:srgbClr val="134070"/>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2" name="Imagen 1" descr="Logotipo&#10;&#10;Descripción generada automáticamente">
            <a:extLst>
              <a:ext uri="{FF2B5EF4-FFF2-40B4-BE49-F238E27FC236}">
                <a16:creationId xmlns:a16="http://schemas.microsoft.com/office/drawing/2014/main" id="{6A122AAA-DBC7-53A1-95DD-0F36341FB80F}"/>
              </a:ext>
            </a:extLst>
          </p:cNvPr>
          <p:cNvPicPr>
            <a:picLocks noChangeAspect="1"/>
          </p:cNvPicPr>
          <p:nvPr userDrawn="1"/>
        </p:nvPicPr>
        <p:blipFill>
          <a:blip r:embed="rId4"/>
          <a:stretch>
            <a:fillRect/>
          </a:stretch>
        </p:blipFill>
        <p:spPr>
          <a:xfrm>
            <a:off x="358732" y="272440"/>
            <a:ext cx="1893567" cy="646332"/>
          </a:xfrm>
          <a:prstGeom prst="rect">
            <a:avLst/>
          </a:prstGeom>
        </p:spPr>
      </p:pic>
    </p:spTree>
    <p:extLst>
      <p:ext uri="{BB962C8B-B14F-4D97-AF65-F5344CB8AC3E}">
        <p14:creationId xmlns:p14="http://schemas.microsoft.com/office/powerpoint/2010/main" val="5046947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DBDFA7-2514-E3E2-0DAB-52CBFCDD2D0E}"/>
              </a:ext>
            </a:extLst>
          </p:cNvPr>
          <p:cNvSpPr>
            <a:spLocks noGrp="1"/>
          </p:cNvSpPr>
          <p:nvPr>
            <p:ph type="body" sz="quarter" idx="11"/>
          </p:nvPr>
        </p:nvSpPr>
        <p:spPr/>
        <p:txBody>
          <a:bodyPr/>
          <a:lstStyle/>
          <a:p>
            <a:endParaRPr lang="es-ES"/>
          </a:p>
        </p:txBody>
      </p:sp>
      <p:sp>
        <p:nvSpPr>
          <p:cNvPr id="3" name="Marcador de texto 2">
            <a:extLst>
              <a:ext uri="{FF2B5EF4-FFF2-40B4-BE49-F238E27FC236}">
                <a16:creationId xmlns:a16="http://schemas.microsoft.com/office/drawing/2014/main" id="{11447E24-22DB-8820-7FFB-058C106BBCAA}"/>
              </a:ext>
            </a:extLst>
          </p:cNvPr>
          <p:cNvSpPr>
            <a:spLocks noGrp="1"/>
          </p:cNvSpPr>
          <p:nvPr>
            <p:ph type="body" sz="quarter" idx="14"/>
          </p:nvPr>
        </p:nvSpPr>
        <p:spPr/>
        <p:txBody>
          <a:bodyPr/>
          <a:lstStyle/>
          <a:p>
            <a:endParaRPr lang="es-ES"/>
          </a:p>
        </p:txBody>
      </p:sp>
      <p:sp>
        <p:nvSpPr>
          <p:cNvPr id="4" name="Marcador de texto 3">
            <a:extLst>
              <a:ext uri="{FF2B5EF4-FFF2-40B4-BE49-F238E27FC236}">
                <a16:creationId xmlns:a16="http://schemas.microsoft.com/office/drawing/2014/main" id="{4A72B134-C5FF-FF00-2C2C-FA8CBA8DBC87}"/>
              </a:ext>
            </a:extLst>
          </p:cNvPr>
          <p:cNvSpPr>
            <a:spLocks noGrp="1"/>
          </p:cNvSpPr>
          <p:nvPr>
            <p:ph type="body" sz="quarter" idx="15"/>
          </p:nvPr>
        </p:nvSpPr>
        <p:spPr/>
        <p:txBody>
          <a:bodyPr/>
          <a:lstStyle/>
          <a:p>
            <a:endParaRPr lang="es-ES"/>
          </a:p>
        </p:txBody>
      </p:sp>
      <p:sp>
        <p:nvSpPr>
          <p:cNvPr id="5" name="Marcador de imágenes en línea 4">
            <a:extLst>
              <a:ext uri="{FF2B5EF4-FFF2-40B4-BE49-F238E27FC236}">
                <a16:creationId xmlns:a16="http://schemas.microsoft.com/office/drawing/2014/main" id="{CB44E96A-07F9-6F47-6161-2EEB5729257A}"/>
              </a:ext>
            </a:extLst>
          </p:cNvPr>
          <p:cNvSpPr>
            <a:spLocks noGrp="1"/>
          </p:cNvSpPr>
          <p:nvPr>
            <p:ph type="clipArt" sz="quarter" idx="10"/>
          </p:nvPr>
        </p:nvSpPr>
        <p:spPr/>
        <p:txBody>
          <a:bodyPr/>
          <a:lstStyle/>
          <a:p>
            <a:endParaRPr lang="es-ES"/>
          </a:p>
        </p:txBody>
      </p:sp>
    </p:spTree>
    <p:extLst>
      <p:ext uri="{BB962C8B-B14F-4D97-AF65-F5344CB8AC3E}">
        <p14:creationId xmlns:p14="http://schemas.microsoft.com/office/powerpoint/2010/main" val="389920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C4A1-291E-0319-A0AD-A6A8D22C28BD}"/>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3EC44847-E120-AA69-5D19-F36138E108A5}"/>
              </a:ext>
            </a:extLst>
          </p:cNvPr>
          <p:cNvSpPr>
            <a:spLocks noGrp="1"/>
          </p:cNvSpPr>
          <p:nvPr>
            <p:ph type="body" sz="quarter" idx="11"/>
          </p:nvPr>
        </p:nvSpPr>
        <p:spPr>
          <a:xfrm>
            <a:off x="1690255" y="942110"/>
            <a:ext cx="10120385" cy="5084618"/>
          </a:xfrm>
        </p:spPr>
        <p:txBody>
          <a:bodyPr/>
          <a:lstStyle/>
          <a:p>
            <a:r>
              <a:rPr lang="en-US" sz="2000" i="1" dirty="0">
                <a:solidFill>
                  <a:schemeClr val="accent1">
                    <a:lumMod val="50000"/>
                  </a:schemeClr>
                </a:solidFill>
              </a:rPr>
              <a:t>Suggested information here:</a:t>
            </a:r>
          </a:p>
          <a:p>
            <a:pPr marL="342900" indent="-342900">
              <a:buFontTx/>
              <a:buChar char="-"/>
            </a:pPr>
            <a:r>
              <a:rPr lang="en-US" sz="2000" i="1" dirty="0">
                <a:solidFill>
                  <a:schemeClr val="accent1">
                    <a:lumMod val="50000"/>
                  </a:schemeClr>
                </a:solidFill>
              </a:rPr>
              <a:t>Country</a:t>
            </a:r>
          </a:p>
          <a:p>
            <a:pPr marL="285750" indent="-285750">
              <a:buFontTx/>
              <a:buChar char="-"/>
            </a:pPr>
            <a:r>
              <a:rPr lang="en-US" sz="2000" i="1" dirty="0">
                <a:solidFill>
                  <a:schemeClr val="accent1">
                    <a:lumMod val="50000"/>
                  </a:schemeClr>
                </a:solidFill>
              </a:rPr>
              <a:t>Brief introduction of the organization</a:t>
            </a:r>
          </a:p>
          <a:p>
            <a:pPr marL="285750" indent="-285750">
              <a:buFontTx/>
              <a:buChar char="-"/>
            </a:pPr>
            <a:r>
              <a:rPr lang="en-US" sz="2000" i="1" dirty="0">
                <a:solidFill>
                  <a:schemeClr val="accent1">
                    <a:lumMod val="50000"/>
                  </a:schemeClr>
                </a:solidFill>
              </a:rPr>
              <a:t>Main area of expertise or activity</a:t>
            </a:r>
          </a:p>
          <a:p>
            <a:pPr marL="285750" indent="-285750">
              <a:buFontTx/>
              <a:buChar char="-"/>
            </a:pPr>
            <a:endParaRPr lang="en-US" sz="1600" i="1" dirty="0">
              <a:solidFill>
                <a:schemeClr val="accent1">
                  <a:lumMod val="50000"/>
                </a:schemeClr>
              </a:solidFill>
            </a:endParaRPr>
          </a:p>
        </p:txBody>
      </p:sp>
      <p:sp>
        <p:nvSpPr>
          <p:cNvPr id="3" name="Rectángulo redondeado 2">
            <a:extLst>
              <a:ext uri="{FF2B5EF4-FFF2-40B4-BE49-F238E27FC236}">
                <a16:creationId xmlns:a16="http://schemas.microsoft.com/office/drawing/2014/main" id="{B00F16F1-AAEC-7B57-169C-B100197E8A9B}"/>
              </a:ext>
            </a:extLst>
          </p:cNvPr>
          <p:cNvSpPr/>
          <p:nvPr/>
        </p:nvSpPr>
        <p:spPr>
          <a:xfrm>
            <a:off x="9166302" y="115467"/>
            <a:ext cx="3724508" cy="657922"/>
          </a:xfrm>
          <a:prstGeom prst="roundRect">
            <a:avLst>
              <a:gd name="adj" fmla="val 50000"/>
            </a:avLst>
          </a:prstGeom>
          <a:solidFill>
            <a:srgbClr val="97B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B7142A0F-A98A-D596-4185-CD4A0DEB6F30}"/>
              </a:ext>
            </a:extLst>
          </p:cNvPr>
          <p:cNvSpPr txBox="1"/>
          <p:nvPr/>
        </p:nvSpPr>
        <p:spPr>
          <a:xfrm>
            <a:off x="8987883" y="244373"/>
            <a:ext cx="3066867" cy="400110"/>
          </a:xfrm>
          <a:prstGeom prst="rect">
            <a:avLst/>
          </a:prstGeom>
          <a:noFill/>
        </p:spPr>
        <p:txBody>
          <a:bodyPr wrap="square">
            <a:spAutoFit/>
          </a:bodyPr>
          <a:lstStyle/>
          <a:p>
            <a:pPr algn="r"/>
            <a:r>
              <a:rPr lang="en-US" sz="2000" b="1" dirty="0">
                <a:solidFill>
                  <a:schemeClr val="bg1"/>
                </a:solidFill>
                <a:latin typeface="Arial" panose="020B0604020202020204" pitchFamily="34" charset="0"/>
                <a:cs typeface="Arial" panose="020B0604020202020204" pitchFamily="34" charset="0"/>
              </a:rPr>
              <a:t>Company overview</a:t>
            </a:r>
          </a:p>
        </p:txBody>
      </p:sp>
    </p:spTree>
    <p:extLst>
      <p:ext uri="{BB962C8B-B14F-4D97-AF65-F5344CB8AC3E}">
        <p14:creationId xmlns:p14="http://schemas.microsoft.com/office/powerpoint/2010/main" val="105034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3A7783-CCAB-487D-AE9A-429AE58107B3}"/>
              </a:ext>
            </a:extLst>
          </p:cNvPr>
          <p:cNvSpPr/>
          <p:nvPr/>
        </p:nvSpPr>
        <p:spPr>
          <a:xfrm>
            <a:off x="1953492" y="1516616"/>
            <a:ext cx="2590800" cy="2262909"/>
          </a:xfrm>
          <a:prstGeom prst="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High operational costs</a:t>
            </a:r>
          </a:p>
        </p:txBody>
      </p:sp>
      <p:sp>
        <p:nvSpPr>
          <p:cNvPr id="9" name="Rectangle 8">
            <a:extLst>
              <a:ext uri="{FF2B5EF4-FFF2-40B4-BE49-F238E27FC236}">
                <a16:creationId xmlns:a16="http://schemas.microsoft.com/office/drawing/2014/main" id="{E2D56FA4-DFF9-F595-59AD-E898306BA4C5}"/>
              </a:ext>
            </a:extLst>
          </p:cNvPr>
          <p:cNvSpPr/>
          <p:nvPr/>
        </p:nvSpPr>
        <p:spPr>
          <a:xfrm>
            <a:off x="5278584" y="1516616"/>
            <a:ext cx="2590800" cy="2262909"/>
          </a:xfrm>
          <a:prstGeom prst="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Lack of automation</a:t>
            </a:r>
          </a:p>
        </p:txBody>
      </p:sp>
      <p:sp>
        <p:nvSpPr>
          <p:cNvPr id="10" name="Rectangle 9">
            <a:extLst>
              <a:ext uri="{FF2B5EF4-FFF2-40B4-BE49-F238E27FC236}">
                <a16:creationId xmlns:a16="http://schemas.microsoft.com/office/drawing/2014/main" id="{539BE3BB-2847-5A8C-D590-F1031695BDBB}"/>
              </a:ext>
            </a:extLst>
          </p:cNvPr>
          <p:cNvSpPr/>
          <p:nvPr/>
        </p:nvSpPr>
        <p:spPr>
          <a:xfrm>
            <a:off x="8455891" y="1516616"/>
            <a:ext cx="2590800" cy="2262909"/>
          </a:xfrm>
          <a:prstGeom prst="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Complex maintenance processes</a:t>
            </a:r>
          </a:p>
        </p:txBody>
      </p:sp>
      <p:sp>
        <p:nvSpPr>
          <p:cNvPr id="3" name="Rectángulo redondeado 2">
            <a:extLst>
              <a:ext uri="{FF2B5EF4-FFF2-40B4-BE49-F238E27FC236}">
                <a16:creationId xmlns:a16="http://schemas.microsoft.com/office/drawing/2014/main" id="{DED30BF2-0531-9D37-B7DF-FDDC1A1217E3}"/>
              </a:ext>
            </a:extLst>
          </p:cNvPr>
          <p:cNvSpPr/>
          <p:nvPr/>
        </p:nvSpPr>
        <p:spPr>
          <a:xfrm>
            <a:off x="9761729" y="115467"/>
            <a:ext cx="3724508" cy="657922"/>
          </a:xfrm>
          <a:prstGeom prst="roundRect">
            <a:avLst>
              <a:gd name="adj" fmla="val 50000"/>
            </a:avLst>
          </a:prstGeom>
          <a:solidFill>
            <a:srgbClr val="97B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C9348AA3-CA75-F264-AA39-37C1DE905759}"/>
              </a:ext>
            </a:extLst>
          </p:cNvPr>
          <p:cNvSpPr txBox="1"/>
          <p:nvPr/>
        </p:nvSpPr>
        <p:spPr>
          <a:xfrm>
            <a:off x="8987883" y="244373"/>
            <a:ext cx="3066867" cy="400110"/>
          </a:xfrm>
          <a:prstGeom prst="rect">
            <a:avLst/>
          </a:prstGeom>
          <a:noFill/>
        </p:spPr>
        <p:txBody>
          <a:bodyPr wrap="square">
            <a:spAutoFit/>
          </a:bodyPr>
          <a:lstStyle/>
          <a:p>
            <a:pPr algn="r"/>
            <a:r>
              <a:rPr lang="en-US" sz="2000" b="1" dirty="0">
                <a:solidFill>
                  <a:schemeClr val="bg1"/>
                </a:solidFill>
                <a:latin typeface="Arial" panose="020B0604020202020204" pitchFamily="34" charset="0"/>
                <a:cs typeface="Arial" panose="020B0604020202020204" pitchFamily="34" charset="0"/>
              </a:rPr>
              <a:t>The challenge</a:t>
            </a:r>
          </a:p>
        </p:txBody>
      </p:sp>
      <p:sp>
        <p:nvSpPr>
          <p:cNvPr id="13" name="Text Placeholder 1">
            <a:extLst>
              <a:ext uri="{FF2B5EF4-FFF2-40B4-BE49-F238E27FC236}">
                <a16:creationId xmlns:a16="http://schemas.microsoft.com/office/drawing/2014/main" id="{9EB1DCC1-68E5-47FA-67ED-F5769B5AB909}"/>
              </a:ext>
            </a:extLst>
          </p:cNvPr>
          <p:cNvSpPr>
            <a:spLocks noGrp="1"/>
          </p:cNvSpPr>
          <p:nvPr>
            <p:ph type="body" sz="quarter" idx="10"/>
          </p:nvPr>
        </p:nvSpPr>
        <p:spPr>
          <a:xfrm>
            <a:off x="1872515" y="853750"/>
            <a:ext cx="9677040" cy="388337"/>
          </a:xfrm>
        </p:spPr>
        <p:txBody>
          <a:bodyPr/>
          <a:lstStyle/>
          <a:p>
            <a:r>
              <a:rPr lang="en-US" dirty="0"/>
              <a:t>What challenge are you addressing?</a:t>
            </a:r>
          </a:p>
        </p:txBody>
      </p:sp>
      <p:sp>
        <p:nvSpPr>
          <p:cNvPr id="14" name="Text Placeholder 1">
            <a:extLst>
              <a:ext uri="{FF2B5EF4-FFF2-40B4-BE49-F238E27FC236}">
                <a16:creationId xmlns:a16="http://schemas.microsoft.com/office/drawing/2014/main" id="{22AF4C4C-487B-0B75-B9AC-A9E048AA76BC}"/>
              </a:ext>
            </a:extLst>
          </p:cNvPr>
          <p:cNvSpPr txBox="1">
            <a:spLocks/>
          </p:cNvSpPr>
          <p:nvPr/>
        </p:nvSpPr>
        <p:spPr>
          <a:xfrm>
            <a:off x="1872515" y="4054054"/>
            <a:ext cx="9677040" cy="3883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340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is it relevant for the MTA ecosystem?</a:t>
            </a:r>
          </a:p>
        </p:txBody>
      </p:sp>
    </p:spTree>
    <p:extLst>
      <p:ext uri="{BB962C8B-B14F-4D97-AF65-F5344CB8AC3E}">
        <p14:creationId xmlns:p14="http://schemas.microsoft.com/office/powerpoint/2010/main" val="288853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3EEB-A055-CD89-7E57-5180FE38E873}"/>
            </a:ext>
          </a:extLst>
        </p:cNvPr>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CBE5EDDA-B710-5AAB-2592-D631E6414A49}"/>
              </a:ext>
            </a:extLst>
          </p:cNvPr>
          <p:cNvSpPr/>
          <p:nvPr/>
        </p:nvSpPr>
        <p:spPr>
          <a:xfrm>
            <a:off x="10048810" y="115467"/>
            <a:ext cx="3724508" cy="657922"/>
          </a:xfrm>
          <a:prstGeom prst="roundRect">
            <a:avLst>
              <a:gd name="adj" fmla="val 50000"/>
            </a:avLst>
          </a:prstGeom>
          <a:solidFill>
            <a:srgbClr val="97B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DD00B73B-14E9-7BD7-576D-10E588A8667D}"/>
              </a:ext>
            </a:extLst>
          </p:cNvPr>
          <p:cNvSpPr txBox="1"/>
          <p:nvPr/>
        </p:nvSpPr>
        <p:spPr>
          <a:xfrm>
            <a:off x="8987883" y="244373"/>
            <a:ext cx="3066867" cy="400110"/>
          </a:xfrm>
          <a:prstGeom prst="rect">
            <a:avLst/>
          </a:prstGeom>
          <a:noFill/>
        </p:spPr>
        <p:txBody>
          <a:bodyPr wrap="square">
            <a:spAutoFit/>
          </a:bodyPr>
          <a:lstStyle/>
          <a:p>
            <a:pPr algn="r"/>
            <a:r>
              <a:rPr lang="en-US" sz="2000" b="1" dirty="0">
                <a:solidFill>
                  <a:schemeClr val="bg1"/>
                </a:solidFill>
                <a:latin typeface="Arial" panose="020B0604020202020204" pitchFamily="34" charset="0"/>
                <a:cs typeface="Arial" panose="020B0604020202020204" pitchFamily="34" charset="0"/>
              </a:rPr>
              <a:t>The solution</a:t>
            </a:r>
          </a:p>
        </p:txBody>
      </p:sp>
      <p:sp>
        <p:nvSpPr>
          <p:cNvPr id="6" name="Text Placeholder 2">
            <a:extLst>
              <a:ext uri="{FF2B5EF4-FFF2-40B4-BE49-F238E27FC236}">
                <a16:creationId xmlns:a16="http://schemas.microsoft.com/office/drawing/2014/main" id="{BE19CBEA-C108-178C-E3DC-0A2DF6CE706C}"/>
              </a:ext>
            </a:extLst>
          </p:cNvPr>
          <p:cNvSpPr txBox="1">
            <a:spLocks/>
          </p:cNvSpPr>
          <p:nvPr/>
        </p:nvSpPr>
        <p:spPr>
          <a:xfrm>
            <a:off x="1690255" y="942110"/>
            <a:ext cx="10120385" cy="50846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accent1">
                    <a:lumMod val="50000"/>
                  </a:schemeClr>
                </a:solidFill>
              </a:rPr>
              <a:t>Suggested information here:</a:t>
            </a:r>
          </a:p>
          <a:p>
            <a:pPr marL="342900" indent="-342900">
              <a:buFontTx/>
              <a:buChar char="-"/>
            </a:pPr>
            <a:r>
              <a:rPr lang="en-US" sz="2000" i="1" dirty="0">
                <a:solidFill>
                  <a:schemeClr val="accent1">
                    <a:lumMod val="50000"/>
                  </a:schemeClr>
                </a:solidFill>
              </a:rPr>
              <a:t>Description of the technology, product or service</a:t>
            </a:r>
          </a:p>
          <a:p>
            <a:pPr marL="342900" indent="-342900">
              <a:buFontTx/>
              <a:buChar char="-"/>
            </a:pPr>
            <a:r>
              <a:rPr lang="en-US" sz="2000" i="1" dirty="0">
                <a:solidFill>
                  <a:schemeClr val="accent1">
                    <a:lumMod val="50000"/>
                  </a:schemeClr>
                </a:solidFill>
              </a:rPr>
              <a:t>Main functionalities or innovative aspects</a:t>
            </a:r>
          </a:p>
          <a:p>
            <a:pPr marL="342900" indent="-342900">
              <a:buFontTx/>
              <a:buChar char="-"/>
            </a:pPr>
            <a:r>
              <a:rPr lang="en-US" sz="2000" i="1" dirty="0">
                <a:solidFill>
                  <a:schemeClr val="accent1">
                    <a:lumMod val="50000"/>
                  </a:schemeClr>
                </a:solidFill>
              </a:rPr>
              <a:t>Current stage of development</a:t>
            </a:r>
          </a:p>
          <a:p>
            <a:pPr marL="342900" indent="-342900">
              <a:buFontTx/>
              <a:buChar char="-"/>
            </a:pPr>
            <a:r>
              <a:rPr lang="en-US" sz="2000" i="1" dirty="0">
                <a:solidFill>
                  <a:schemeClr val="accent1">
                    <a:lumMod val="50000"/>
                  </a:schemeClr>
                </a:solidFill>
              </a:rPr>
              <a:t>Include images/photographs of your solution so it’s easy to understand</a:t>
            </a:r>
          </a:p>
          <a:p>
            <a:pPr marL="285750" indent="-285750">
              <a:buFontTx/>
              <a:buChar char="-"/>
            </a:pPr>
            <a:endParaRPr lang="en-US" sz="1600" i="1" dirty="0">
              <a:solidFill>
                <a:schemeClr val="accent1">
                  <a:lumMod val="50000"/>
                </a:schemeClr>
              </a:solidFill>
            </a:endParaRPr>
          </a:p>
        </p:txBody>
      </p:sp>
    </p:spTree>
    <p:extLst>
      <p:ext uri="{BB962C8B-B14F-4D97-AF65-F5344CB8AC3E}">
        <p14:creationId xmlns:p14="http://schemas.microsoft.com/office/powerpoint/2010/main" val="132656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2C2-3BF4-9D00-6E40-2DA40C881348}"/>
            </a:ext>
          </a:extLst>
        </p:cNvPr>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0951120C-F4DC-22A9-78B1-DF619252ECB6}"/>
              </a:ext>
            </a:extLst>
          </p:cNvPr>
          <p:cNvSpPr/>
          <p:nvPr/>
        </p:nvSpPr>
        <p:spPr>
          <a:xfrm>
            <a:off x="8709100" y="115467"/>
            <a:ext cx="4124396" cy="657922"/>
          </a:xfrm>
          <a:prstGeom prst="roundRect">
            <a:avLst>
              <a:gd name="adj" fmla="val 50000"/>
            </a:avLst>
          </a:prstGeom>
          <a:solidFill>
            <a:srgbClr val="97B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C6F24AE3-4AF1-12DD-AA13-FEB773CF5B21}"/>
              </a:ext>
            </a:extLst>
          </p:cNvPr>
          <p:cNvSpPr txBox="1"/>
          <p:nvPr/>
        </p:nvSpPr>
        <p:spPr>
          <a:xfrm>
            <a:off x="8330243" y="244373"/>
            <a:ext cx="3724508" cy="400110"/>
          </a:xfrm>
          <a:prstGeom prst="rect">
            <a:avLst/>
          </a:prstGeom>
          <a:noFill/>
        </p:spPr>
        <p:txBody>
          <a:bodyPr wrap="square">
            <a:spAutoFit/>
          </a:bodyPr>
          <a:lstStyle/>
          <a:p>
            <a:pPr algn="r"/>
            <a:r>
              <a:rPr lang="en-US" sz="2000" b="1" dirty="0">
                <a:solidFill>
                  <a:schemeClr val="bg1"/>
                </a:solidFill>
                <a:latin typeface="Arial" panose="020B0604020202020204" pitchFamily="34" charset="0"/>
                <a:cs typeface="Arial" panose="020B0604020202020204" pitchFamily="34" charset="0"/>
              </a:rPr>
              <a:t>Applications and impact</a:t>
            </a:r>
          </a:p>
        </p:txBody>
      </p:sp>
      <p:sp>
        <p:nvSpPr>
          <p:cNvPr id="6" name="Text Placeholder 2">
            <a:extLst>
              <a:ext uri="{FF2B5EF4-FFF2-40B4-BE49-F238E27FC236}">
                <a16:creationId xmlns:a16="http://schemas.microsoft.com/office/drawing/2014/main" id="{0F52921D-5125-DFE2-3DCC-D638A82C4CA6}"/>
              </a:ext>
            </a:extLst>
          </p:cNvPr>
          <p:cNvSpPr txBox="1">
            <a:spLocks/>
          </p:cNvSpPr>
          <p:nvPr/>
        </p:nvSpPr>
        <p:spPr>
          <a:xfrm>
            <a:off x="1690255" y="942110"/>
            <a:ext cx="10120385" cy="50846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accent1">
                    <a:lumMod val="50000"/>
                  </a:schemeClr>
                </a:solidFill>
              </a:rPr>
              <a:t>Suggested information here:</a:t>
            </a:r>
          </a:p>
          <a:p>
            <a:pPr marL="342900" indent="-342900">
              <a:buFontTx/>
              <a:buChar char="-"/>
            </a:pPr>
            <a:r>
              <a:rPr lang="en-US" sz="2000" i="1" dirty="0">
                <a:solidFill>
                  <a:schemeClr val="accent1">
                    <a:lumMod val="50000"/>
                  </a:schemeClr>
                </a:solidFill>
              </a:rPr>
              <a:t>Applications in Mobility, Transport and Automotive ecosystem</a:t>
            </a:r>
          </a:p>
        </p:txBody>
      </p:sp>
      <p:sp>
        <p:nvSpPr>
          <p:cNvPr id="2" name="Text Placeholder 1">
            <a:extLst>
              <a:ext uri="{FF2B5EF4-FFF2-40B4-BE49-F238E27FC236}">
                <a16:creationId xmlns:a16="http://schemas.microsoft.com/office/drawing/2014/main" id="{6E7B95B9-641A-6C38-0BA6-4BB747FF4680}"/>
              </a:ext>
            </a:extLst>
          </p:cNvPr>
          <p:cNvSpPr txBox="1">
            <a:spLocks/>
          </p:cNvSpPr>
          <p:nvPr/>
        </p:nvSpPr>
        <p:spPr>
          <a:xfrm>
            <a:off x="1872515" y="3879793"/>
            <a:ext cx="9677040" cy="3883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340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Benefits for industry</a:t>
            </a:r>
          </a:p>
        </p:txBody>
      </p:sp>
      <p:sp>
        <p:nvSpPr>
          <p:cNvPr id="9" name="Rectángulo redondeado 8">
            <a:extLst>
              <a:ext uri="{FF2B5EF4-FFF2-40B4-BE49-F238E27FC236}">
                <a16:creationId xmlns:a16="http://schemas.microsoft.com/office/drawing/2014/main" id="{366F784D-A110-BD3F-B13A-D50B1FFDFB91}"/>
              </a:ext>
            </a:extLst>
          </p:cNvPr>
          <p:cNvSpPr/>
          <p:nvPr/>
        </p:nvSpPr>
        <p:spPr>
          <a:xfrm>
            <a:off x="1872515" y="4611112"/>
            <a:ext cx="1860697" cy="975579"/>
          </a:xfrm>
          <a:prstGeom prst="round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i="1" dirty="0" err="1">
                <a:latin typeface="Tahoma" panose="020B0604030504040204" pitchFamily="34" charset="0"/>
                <a:ea typeface="Tahoma" panose="020B0604030504040204" pitchFamily="34" charset="0"/>
                <a:cs typeface="Tahoma" panose="020B0604030504040204" pitchFamily="34" charset="0"/>
              </a:rPr>
              <a:t>Efficiency</a:t>
            </a:r>
            <a:endParaRPr lang="es-ES" sz="2000" i="1" dirty="0">
              <a:latin typeface="Tahoma" panose="020B0604030504040204" pitchFamily="34" charset="0"/>
              <a:ea typeface="Tahoma" panose="020B0604030504040204" pitchFamily="34" charset="0"/>
              <a:cs typeface="Tahoma" panose="020B0604030504040204" pitchFamily="34" charset="0"/>
            </a:endParaRPr>
          </a:p>
        </p:txBody>
      </p:sp>
      <p:sp>
        <p:nvSpPr>
          <p:cNvPr id="10" name="Rectángulo redondeado 9">
            <a:extLst>
              <a:ext uri="{FF2B5EF4-FFF2-40B4-BE49-F238E27FC236}">
                <a16:creationId xmlns:a16="http://schemas.microsoft.com/office/drawing/2014/main" id="{04811323-F5ED-A703-0BBA-78ED60927572}"/>
              </a:ext>
            </a:extLst>
          </p:cNvPr>
          <p:cNvSpPr/>
          <p:nvPr/>
        </p:nvSpPr>
        <p:spPr>
          <a:xfrm>
            <a:off x="4477963" y="4611112"/>
            <a:ext cx="1860697" cy="975579"/>
          </a:xfrm>
          <a:prstGeom prst="round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i="1" dirty="0" err="1">
                <a:latin typeface="Tahoma" panose="020B0604030504040204" pitchFamily="34" charset="0"/>
                <a:ea typeface="Tahoma" panose="020B0604030504040204" pitchFamily="34" charset="0"/>
                <a:cs typeface="Tahoma" panose="020B0604030504040204" pitchFamily="34" charset="0"/>
              </a:rPr>
              <a:t>Sustainability</a:t>
            </a:r>
            <a:endParaRPr lang="es-ES" sz="2000" i="1" dirty="0">
              <a:latin typeface="Tahoma" panose="020B0604030504040204" pitchFamily="34" charset="0"/>
              <a:ea typeface="Tahoma" panose="020B0604030504040204" pitchFamily="34" charset="0"/>
              <a:cs typeface="Tahoma" panose="020B0604030504040204" pitchFamily="34" charset="0"/>
            </a:endParaRPr>
          </a:p>
        </p:txBody>
      </p:sp>
      <p:sp>
        <p:nvSpPr>
          <p:cNvPr id="11" name="Rectángulo redondeado 10">
            <a:extLst>
              <a:ext uri="{FF2B5EF4-FFF2-40B4-BE49-F238E27FC236}">
                <a16:creationId xmlns:a16="http://schemas.microsoft.com/office/drawing/2014/main" id="{CFF8F7B1-D500-3B16-AE37-C153299D4440}"/>
              </a:ext>
            </a:extLst>
          </p:cNvPr>
          <p:cNvSpPr/>
          <p:nvPr/>
        </p:nvSpPr>
        <p:spPr>
          <a:xfrm>
            <a:off x="7083411" y="4611112"/>
            <a:ext cx="1860697" cy="975579"/>
          </a:xfrm>
          <a:prstGeom prst="round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i="1" dirty="0" err="1">
                <a:latin typeface="Tahoma" panose="020B0604030504040204" pitchFamily="34" charset="0"/>
                <a:ea typeface="Tahoma" panose="020B0604030504040204" pitchFamily="34" charset="0"/>
                <a:cs typeface="Tahoma" panose="020B0604030504040204" pitchFamily="34" charset="0"/>
              </a:rPr>
              <a:t>Automation</a:t>
            </a:r>
            <a:endParaRPr lang="es-ES" sz="200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ángulo redondeado 11">
            <a:extLst>
              <a:ext uri="{FF2B5EF4-FFF2-40B4-BE49-F238E27FC236}">
                <a16:creationId xmlns:a16="http://schemas.microsoft.com/office/drawing/2014/main" id="{B686E9FF-C4AB-164D-139E-A2B31815F6F2}"/>
              </a:ext>
            </a:extLst>
          </p:cNvPr>
          <p:cNvSpPr/>
          <p:nvPr/>
        </p:nvSpPr>
        <p:spPr>
          <a:xfrm>
            <a:off x="9688858" y="4611112"/>
            <a:ext cx="1860697" cy="975579"/>
          </a:xfrm>
          <a:prstGeom prst="roundRect">
            <a:avLst/>
          </a:prstGeom>
          <a:solidFill>
            <a:srgbClr val="608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i="1" dirty="0">
                <a:latin typeface="Tahoma" panose="020B0604030504040204" pitchFamily="34" charset="0"/>
                <a:ea typeface="Tahoma" panose="020B0604030504040204" pitchFamily="34" charset="0"/>
                <a:cs typeface="Tahoma" panose="020B0604030504040204" pitchFamily="34" charset="0"/>
              </a:rPr>
              <a:t>Safety</a:t>
            </a:r>
          </a:p>
        </p:txBody>
      </p:sp>
    </p:spTree>
    <p:extLst>
      <p:ext uri="{BB962C8B-B14F-4D97-AF65-F5344CB8AC3E}">
        <p14:creationId xmlns:p14="http://schemas.microsoft.com/office/powerpoint/2010/main" val="195400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F9BA-09A2-5359-9A4B-8B25D65B978A}"/>
            </a:ext>
          </a:extLst>
        </p:cNvPr>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FA24E584-13EB-03A2-999A-1C22D304CC10}"/>
              </a:ext>
            </a:extLst>
          </p:cNvPr>
          <p:cNvSpPr/>
          <p:nvPr/>
        </p:nvSpPr>
        <p:spPr>
          <a:xfrm>
            <a:off x="8262530" y="115467"/>
            <a:ext cx="4581598" cy="657922"/>
          </a:xfrm>
          <a:prstGeom prst="roundRect">
            <a:avLst>
              <a:gd name="adj" fmla="val 50000"/>
            </a:avLst>
          </a:prstGeom>
          <a:solidFill>
            <a:srgbClr val="97B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9684F7CC-10A5-4247-930D-DC404A9B01A5}"/>
              </a:ext>
            </a:extLst>
          </p:cNvPr>
          <p:cNvSpPr txBox="1"/>
          <p:nvPr/>
        </p:nvSpPr>
        <p:spPr>
          <a:xfrm>
            <a:off x="8330243" y="244373"/>
            <a:ext cx="3724508" cy="400110"/>
          </a:xfrm>
          <a:prstGeom prst="rect">
            <a:avLst/>
          </a:prstGeom>
          <a:noFill/>
        </p:spPr>
        <p:txBody>
          <a:bodyPr wrap="square">
            <a:spAutoFit/>
          </a:bodyPr>
          <a:lstStyle/>
          <a:p>
            <a:pPr algn="r"/>
            <a:r>
              <a:rPr lang="en-US" sz="2000" b="1" dirty="0">
                <a:solidFill>
                  <a:schemeClr val="bg1"/>
                </a:solidFill>
                <a:latin typeface="Arial" panose="020B0604020202020204" pitchFamily="34" charset="0"/>
                <a:cs typeface="Arial" panose="020B0604020202020204" pitchFamily="34" charset="0"/>
              </a:rPr>
              <a:t>Collaboration opportunities</a:t>
            </a:r>
          </a:p>
        </p:txBody>
      </p:sp>
      <p:sp>
        <p:nvSpPr>
          <p:cNvPr id="6" name="Text Placeholder 2">
            <a:extLst>
              <a:ext uri="{FF2B5EF4-FFF2-40B4-BE49-F238E27FC236}">
                <a16:creationId xmlns:a16="http://schemas.microsoft.com/office/drawing/2014/main" id="{F26B3437-F0B9-5859-9F1F-A2DE90B90DE8}"/>
              </a:ext>
            </a:extLst>
          </p:cNvPr>
          <p:cNvSpPr txBox="1">
            <a:spLocks/>
          </p:cNvSpPr>
          <p:nvPr/>
        </p:nvSpPr>
        <p:spPr>
          <a:xfrm>
            <a:off x="1690255" y="942110"/>
            <a:ext cx="10120385" cy="50846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accent1">
                    <a:lumMod val="50000"/>
                  </a:schemeClr>
                </a:solidFill>
              </a:rPr>
              <a:t>If you are looking for partners or collaborators, this is your opportunity.</a:t>
            </a:r>
          </a:p>
          <a:p>
            <a:r>
              <a:rPr lang="en-US" sz="2000" i="1" dirty="0">
                <a:solidFill>
                  <a:schemeClr val="accent1">
                    <a:lumMod val="50000"/>
                  </a:schemeClr>
                </a:solidFill>
              </a:rPr>
              <a:t>Describe how other </a:t>
            </a:r>
            <a:r>
              <a:rPr lang="en-US" sz="2000" i="1" dirty="0" err="1">
                <a:solidFill>
                  <a:schemeClr val="accent1">
                    <a:lumMod val="50000"/>
                  </a:schemeClr>
                </a:solidFill>
              </a:rPr>
              <a:t>organisations</a:t>
            </a:r>
            <a:r>
              <a:rPr lang="en-US" sz="2000" i="1" dirty="0">
                <a:solidFill>
                  <a:schemeClr val="accent1">
                    <a:lumMod val="50000"/>
                  </a:schemeClr>
                </a:solidFill>
              </a:rPr>
              <a:t> could collaborate with you or implement your solution.</a:t>
            </a:r>
          </a:p>
          <a:p>
            <a:r>
              <a:rPr lang="en-US" sz="2000" i="1" dirty="0">
                <a:solidFill>
                  <a:schemeClr val="accent1">
                    <a:lumMod val="50000"/>
                  </a:schemeClr>
                </a:solidFill>
              </a:rPr>
              <a:t> </a:t>
            </a:r>
          </a:p>
        </p:txBody>
      </p:sp>
    </p:spTree>
    <p:extLst>
      <p:ext uri="{BB962C8B-B14F-4D97-AF65-F5344CB8AC3E}">
        <p14:creationId xmlns:p14="http://schemas.microsoft.com/office/powerpoint/2010/main" val="178081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AF7158-568C-A563-C286-0A6BD9C3A692}"/>
              </a:ext>
            </a:extLst>
          </p:cNvPr>
          <p:cNvSpPr>
            <a:spLocks noGrp="1"/>
          </p:cNvSpPr>
          <p:nvPr>
            <p:ph type="body" sz="quarter" idx="12"/>
          </p:nvPr>
        </p:nvSpPr>
        <p:spPr/>
        <p:txBody>
          <a:bodyPr/>
          <a:lstStyle/>
          <a:p>
            <a:endParaRPr lang="es-ES"/>
          </a:p>
        </p:txBody>
      </p:sp>
      <p:sp>
        <p:nvSpPr>
          <p:cNvPr id="3" name="Marcador de texto 2">
            <a:extLst>
              <a:ext uri="{FF2B5EF4-FFF2-40B4-BE49-F238E27FC236}">
                <a16:creationId xmlns:a16="http://schemas.microsoft.com/office/drawing/2014/main" id="{696717AD-D332-4358-35AE-8608D0C4A3F0}"/>
              </a:ext>
            </a:extLst>
          </p:cNvPr>
          <p:cNvSpPr>
            <a:spLocks noGrp="1"/>
          </p:cNvSpPr>
          <p:nvPr>
            <p:ph type="body" sz="quarter" idx="13"/>
          </p:nvPr>
        </p:nvSpPr>
        <p:spPr/>
        <p:txBody>
          <a:bodyPr/>
          <a:lstStyle/>
          <a:p>
            <a:endParaRPr lang="es-ES"/>
          </a:p>
        </p:txBody>
      </p:sp>
      <p:sp>
        <p:nvSpPr>
          <p:cNvPr id="4" name="Marcador de imágenes en línea 3">
            <a:extLst>
              <a:ext uri="{FF2B5EF4-FFF2-40B4-BE49-F238E27FC236}">
                <a16:creationId xmlns:a16="http://schemas.microsoft.com/office/drawing/2014/main" id="{F63B0B34-6CC9-8503-51CF-9E429B0709E7}"/>
              </a:ext>
            </a:extLst>
          </p:cNvPr>
          <p:cNvSpPr>
            <a:spLocks noGrp="1"/>
          </p:cNvSpPr>
          <p:nvPr>
            <p:ph type="clipArt" sz="quarter" idx="10"/>
          </p:nvPr>
        </p:nvSpPr>
        <p:spPr/>
        <p:txBody>
          <a:bodyPr/>
          <a:lstStyle/>
          <a:p>
            <a:endParaRPr lang="es-ES"/>
          </a:p>
        </p:txBody>
      </p:sp>
    </p:spTree>
    <p:extLst>
      <p:ext uri="{BB962C8B-B14F-4D97-AF65-F5344CB8AC3E}">
        <p14:creationId xmlns:p14="http://schemas.microsoft.com/office/powerpoint/2010/main" val="3545110890"/>
      </p:ext>
    </p:extLst>
  </p:cSld>
  <p:clrMapOvr>
    <a:masterClrMapping/>
  </p:clrMapOvr>
</p:sld>
</file>

<file path=ppt/theme/theme1.xml><?xml version="1.0" encoding="utf-8"?>
<a:theme xmlns:a="http://schemas.openxmlformats.org/drawingml/2006/main" name="Opening slid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st slide / by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BD63FE0B1DE6E4281434E7403A102E9" ma:contentTypeVersion="11" ma:contentTypeDescription="Crear nuevo documento." ma:contentTypeScope="" ma:versionID="fe09faacced288634b9f4c552793145d">
  <xsd:schema xmlns:xsd="http://www.w3.org/2001/XMLSchema" xmlns:xs="http://www.w3.org/2001/XMLSchema" xmlns:p="http://schemas.microsoft.com/office/2006/metadata/properties" xmlns:ns2="76bf00c4-eb47-46e3-b21a-2ab3e49b0921" xmlns:ns3="be631cd5-cfab-484a-9855-32b599f7c39c" targetNamespace="http://schemas.microsoft.com/office/2006/metadata/properties" ma:root="true" ma:fieldsID="eed0ea829046803e5bbd3c67502fac91" ns2:_="" ns3:_="">
    <xsd:import namespace="76bf00c4-eb47-46e3-b21a-2ab3e49b0921"/>
    <xsd:import namespace="be631cd5-cfab-484a-9855-32b599f7c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f00c4-eb47-46e3-b21a-2ab3e49b0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31cd5-cfab-484a-9855-32b599f7c39c"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CCC79-B125-4B8A-896C-EEB38FA26313}">
  <ds:schemaRefs>
    <ds:schemaRef ds:uri="http://schemas.microsoft.com/sharepoint/v3/contenttype/forms"/>
  </ds:schemaRefs>
</ds:datastoreItem>
</file>

<file path=customXml/itemProps2.xml><?xml version="1.0" encoding="utf-8"?>
<ds:datastoreItem xmlns:ds="http://schemas.openxmlformats.org/officeDocument/2006/customXml" ds:itemID="{979C40A8-3A5D-4B95-A686-AEC5EE465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f00c4-eb47-46e3-b21a-2ab3e49b0921"/>
    <ds:schemaRef ds:uri="be631cd5-cfab-484a-9855-32b599f7c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F9179-1CA1-4292-9CFD-1DB11DD41E03}">
  <ds:schemaRefs>
    <ds:schemaRef ds:uri="http://purl.org/dc/terms/"/>
    <ds:schemaRef ds:uri="be631cd5-cfab-484a-9855-32b599f7c39c"/>
    <ds:schemaRef ds:uri="76bf00c4-eb47-46e3-b21a-2ab3e49b0921"/>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1090</TotalTime>
  <Words>155</Words>
  <Application>Microsoft Macintosh PowerPoint</Application>
  <PresentationFormat>Panorámica</PresentationFormat>
  <Paragraphs>35</Paragraphs>
  <Slides>7</Slides>
  <Notes>5</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7</vt:i4>
      </vt:variant>
    </vt:vector>
  </HeadingPairs>
  <TitlesOfParts>
    <vt:vector size="13" baseType="lpstr">
      <vt:lpstr>Aptos</vt:lpstr>
      <vt:lpstr>Arial</vt:lpstr>
      <vt:lpstr>Tahoma</vt:lpstr>
      <vt:lpstr>Opening slide / title</vt:lpstr>
      <vt:lpstr>2_Content</vt:lpstr>
      <vt:lpstr>Last slide / bye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Piñeiro Collazo</dc:creator>
  <cp:lastModifiedBy>Sonia Piñeiro</cp:lastModifiedBy>
  <cp:revision>18</cp:revision>
  <dcterms:created xsi:type="dcterms:W3CDTF">2022-06-07T14:01:02Z</dcterms:created>
  <dcterms:modified xsi:type="dcterms:W3CDTF">2026-05-26T08:31:22Z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0x0101000BD63FE0B1DE6E4281434E7403A102E9</vt:lpwstr>
  </property>
</Properties>
</file>